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8" r:id="rId3"/>
    <p:sldId id="259" r:id="rId4"/>
    <p:sldId id="281" r:id="rId5"/>
    <p:sldId id="282" r:id="rId6"/>
    <p:sldId id="283" r:id="rId7"/>
    <p:sldId id="284" r:id="rId8"/>
    <p:sldId id="285" r:id="rId9"/>
    <p:sldId id="286" r:id="rId1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3F88B75-F6C0-4455-94C6-11A9A152BD81}">
          <p14:sldIdLst>
            <p14:sldId id="256"/>
            <p14:sldId id="258"/>
            <p14:sldId id="259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D0A"/>
    <a:srgbClr val="55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416b974f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416b974f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416b974f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416b974f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8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8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05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87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60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16b974f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16b974f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07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835329" y="1751764"/>
            <a:ext cx="7757078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Price Prediction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7321607" y="4072270"/>
            <a:ext cx="2541600" cy="9213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Open Sans"/>
              </a:rPr>
              <a:t>Presenters:</a:t>
            </a:r>
            <a:endParaRPr sz="18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Open Sans"/>
              </a:rPr>
              <a:t>Hamza Majeed</a:t>
            </a:r>
            <a:endParaRPr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Open Sans"/>
              </a:rPr>
              <a:t>Abdul Wahab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  <a:sym typeface="Open Sans"/>
              </a:rPr>
              <a:t>Hafsa Najeeb</a:t>
            </a:r>
            <a:endParaRPr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1BC1E-A6D4-D860-803F-21FAB4F90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07" y="879844"/>
            <a:ext cx="3436976" cy="3436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52614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88417" y="1774179"/>
            <a:ext cx="4483584" cy="31167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house prices accurately is challenging due to factors like location, size, market trends etc. Our goal is to create a user-friendly machine learning model that considers these aspects to provide reliable price estimates. This tool aims to support buyers and sellers in making well-informed decisions in the housing market.</a:t>
            </a:r>
            <a:r>
              <a:rPr lang="en-US" sz="2400" b="1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 b="1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276447" y="1653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Information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665931" y="1289363"/>
            <a:ext cx="3626358" cy="1987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r>
              <a:rPr lang="en-US" b="0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b="1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Records: </a:t>
            </a:r>
            <a:r>
              <a:rPr lang="en-US" b="0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545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Frame Summary: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A156EE-CB81-0C61-7FCB-43EDE41D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68" y="3096265"/>
            <a:ext cx="5676900" cy="1792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B23270-56CA-9CB7-73E0-CBB49E123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866" y="165305"/>
            <a:ext cx="3719687" cy="2774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Transformation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240911" y="1819286"/>
            <a:ext cx="4405517" cy="2444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Duplicates Values (Dropped)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Treatment (IQR)</a:t>
            </a:r>
            <a:endParaRPr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D765-C5BA-9936-98CA-91A98E0F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43" y="1019514"/>
            <a:ext cx="3414263" cy="3414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055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Transformation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240911" y="1819286"/>
            <a:ext cx="4224763" cy="2444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Encoding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6EC48-9375-492A-63BF-BB3479D8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49" y="1639258"/>
            <a:ext cx="5030740" cy="262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92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7B2F-3DEA-DEDC-CFAD-23CE7DD8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217" y="1338160"/>
            <a:ext cx="5634933" cy="269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251543" y="1702327"/>
            <a:ext cx="2374700" cy="2415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en-US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for feature selection after testing with other techniques like Wrapper method , Pearson correlation etc.</a:t>
            </a:r>
          </a:p>
        </p:txBody>
      </p:sp>
    </p:spTree>
    <p:extLst>
      <p:ext uri="{BB962C8B-B14F-4D97-AF65-F5344CB8AC3E}">
        <p14:creationId xmlns:p14="http://schemas.microsoft.com/office/powerpoint/2010/main" val="177441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Modeling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55850" y="1363951"/>
            <a:ext cx="3703769" cy="34313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</a:t>
            </a:r>
            <a:r>
              <a:rPr lang="en-US" sz="1900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900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en-US" sz="1900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regularization is used.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900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Models Tested:</a:t>
            </a:r>
          </a:p>
          <a:p>
            <a:pPr marL="34290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900" i="0" dirty="0">
                <a:solidFill>
                  <a:srgbClr val="0E0D0A"/>
                </a:solidFill>
                <a:effectLst/>
                <a:latin typeface="Söhne"/>
              </a:rPr>
              <a:t>Support Vector Machines</a:t>
            </a:r>
            <a:r>
              <a:rPr lang="en-US" sz="1900" i="0" dirty="0">
                <a:solidFill>
                  <a:srgbClr val="0E0D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(SVM)</a:t>
            </a:r>
          </a:p>
          <a:p>
            <a:pPr marL="34290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 with different depths.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2100" b="1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: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2100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testing: 75%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2100" dirty="0">
                <a:solidFill>
                  <a:srgbClr val="0E0D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: 25%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endParaRPr lang="en-US" sz="1900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endParaRPr lang="en-US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C67DA-832F-A84B-F938-0DE65521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75" y="1152425"/>
            <a:ext cx="3431333" cy="3431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664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55850" y="1905095"/>
            <a:ext cx="4416150" cy="232554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0.77</a:t>
            </a:r>
          </a:p>
          <a:p>
            <a:pPr marL="285750" indent="-28575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Error: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70526.93 </a:t>
            </a:r>
          </a:p>
          <a:p>
            <a:pPr marL="285750" indent="-28575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971719806.20 </a:t>
            </a:r>
          </a:p>
          <a:p>
            <a:pPr marL="285750" indent="-285750" algn="just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Error: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97131.75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endParaRPr lang="en-US" sz="1900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spcAft>
                <a:spcPts val="1200"/>
              </a:spcAft>
              <a:buNone/>
            </a:pPr>
            <a:endParaRPr lang="en-US" dirty="0">
              <a:solidFill>
                <a:srgbClr val="0E0D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FA04BC-E7AB-9A08-0D23-C818D279F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0369B-DA5E-524E-0E27-B488FE65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89" y="1152425"/>
            <a:ext cx="3377135" cy="337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10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8FA04BC-E7AB-9A08-0D23-C818D279F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7B3B65-D346-10F4-ED47-AD0D0893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D7250-3112-EAEB-1492-E7BA69BA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199</Words>
  <Application>Microsoft Office PowerPoint</Application>
  <PresentationFormat>On-screen Show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PT Sans Narrow</vt:lpstr>
      <vt:lpstr>Arial</vt:lpstr>
      <vt:lpstr>Wingdings</vt:lpstr>
      <vt:lpstr>Söhne</vt:lpstr>
      <vt:lpstr>Open Sans</vt:lpstr>
      <vt:lpstr>Tropic</vt:lpstr>
      <vt:lpstr>House Price Prediction</vt:lpstr>
      <vt:lpstr>Problem Statement</vt:lpstr>
      <vt:lpstr>Dataset Information</vt:lpstr>
      <vt:lpstr>Data Preprocessing &amp; Transformation</vt:lpstr>
      <vt:lpstr>Data Preprocessing &amp; Transformation</vt:lpstr>
      <vt:lpstr>Feature Selection</vt:lpstr>
      <vt:lpstr>ML Modeling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Computing</dc:title>
  <dc:creator>Hamza Majeed</dc:creator>
  <cp:lastModifiedBy>L202074 Hamza Majeed</cp:lastModifiedBy>
  <cp:revision>3</cp:revision>
  <dcterms:modified xsi:type="dcterms:W3CDTF">2023-12-11T16:51:52Z</dcterms:modified>
</cp:coreProperties>
</file>